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62" r:id="rId4"/>
    <p:sldId id="26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270" r:id="rId13"/>
  </p:sldIdLst>
  <p:sldSz cx="9144000" cy="5143500" type="screen16x9"/>
  <p:notesSz cx="6858000" cy="9144000"/>
  <p:embeddedFontLst>
    <p:embeddedFont>
      <p:font typeface="Quicksand" panose="020B0604020202020204" charset="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5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8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3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40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14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24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66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ifi-wi-fi-wifi-connection-internet-1818304/" TargetMode="External"/><Relationship Id="rId13" Type="http://schemas.openxmlformats.org/officeDocument/2006/relationships/hyperlink" Target="http://ocw.cs.pub.ro/courses/iot/courses/04" TargetMode="External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17/06/relationships/model3d" Target="../media/model3d2.glb"/><Relationship Id="rId10" Type="http://schemas.openxmlformats.org/officeDocument/2006/relationships/hyperlink" Target="https://commons.wikimedia.org/wiki/File:Database-mysql.svg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31800" y="2283138"/>
            <a:ext cx="6680400" cy="2047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CORNERKART </a:t>
            </a:r>
            <a:br>
              <a:rPr lang="en" dirty="0"/>
            </a:b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702B4-FB45-4DBC-AFDC-F6B3570C5AAC}"/>
              </a:ext>
            </a:extLst>
          </p:cNvPr>
          <p:cNvSpPr txBox="1"/>
          <p:nvPr/>
        </p:nvSpPr>
        <p:spPr>
          <a:xfrm>
            <a:off x="2849525" y="3153178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E-COMMERCE</a:t>
            </a:r>
            <a:r>
              <a:rPr lang="en" sz="1400" dirty="0">
                <a:solidFill>
                  <a:schemeClr val="bg1">
                    <a:lumMod val="95000"/>
                  </a:schemeClr>
                </a:solidFill>
              </a:rPr>
              <a:t> FOR LOCALS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79652" y="189483"/>
            <a:ext cx="8169911" cy="669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PLAN FOR NEXT TWO MONTHS</a:t>
            </a:r>
            <a:endParaRPr sz="36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37;p20">
            <a:extLst>
              <a:ext uri="{FF2B5EF4-FFF2-40B4-BE49-F238E27FC236}">
                <a16:creationId xmlns:a16="http://schemas.microsoft.com/office/drawing/2014/main" id="{615ED501-5711-4383-BDD2-44095E13A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9673" y="1116298"/>
            <a:ext cx="7033484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0 – 14 DAYS :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Database design and creation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1 5– 30 DAYS 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Frontend &amp; Backend for Seller Portal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31 – 45 DAYS 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bg1"/>
                </a:solidFill>
              </a:rPr>
              <a:t>Frontend &amp; Backend for customer Portal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46 – 60 DAYS 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Integration, Testing &amp; Bug fixing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/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8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79652" y="189483"/>
            <a:ext cx="8169911" cy="669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WORK DISTRIBUTION</a:t>
            </a:r>
            <a:endParaRPr sz="36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137;p20">
            <a:extLst>
              <a:ext uri="{FF2B5EF4-FFF2-40B4-BE49-F238E27FC236}">
                <a16:creationId xmlns:a16="http://schemas.microsoft.com/office/drawing/2014/main" id="{615ED501-5711-4383-BDD2-44095E13A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4613" y="970332"/>
            <a:ext cx="7033484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Frontend development 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Saurabh Dhoble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Pooja Chavan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Backend development 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Jay Gandhi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Tejas</a:t>
            </a:r>
            <a:r>
              <a:rPr lang="en-US" dirty="0">
                <a:solidFill>
                  <a:schemeClr val="bg1"/>
                </a:solidFill>
              </a:rPr>
              <a:t> Gandhi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Database  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Saurabh Dhoble	Jay Gandhi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Pooja Chavan		</a:t>
            </a:r>
            <a:r>
              <a:rPr lang="en-US" dirty="0" err="1">
                <a:solidFill>
                  <a:schemeClr val="bg1"/>
                </a:solidFill>
              </a:rPr>
              <a:t>Tejas</a:t>
            </a:r>
            <a:r>
              <a:rPr lang="en-US" dirty="0">
                <a:solidFill>
                  <a:schemeClr val="bg1"/>
                </a:solidFill>
              </a:rPr>
              <a:t> Gandhi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990E5-7E68-4762-9D82-A52C49264037}"/>
              </a:ext>
            </a:extLst>
          </p:cNvPr>
          <p:cNvSpPr txBox="1"/>
          <p:nvPr/>
        </p:nvSpPr>
        <p:spPr>
          <a:xfrm>
            <a:off x="7697972" y="4959709"/>
            <a:ext cx="2573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EAT SLEEP CODE REPEAT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</a:rPr>
              <a:t>THANK YOU</a:t>
            </a:r>
            <a:endParaRPr sz="6000" b="1" dirty="0"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TEAM MEMBERS 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2249996" y="1169583"/>
            <a:ext cx="3451800" cy="242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1CCA9-C798-4E6E-BC31-31B28E676861}"/>
              </a:ext>
            </a:extLst>
          </p:cNvPr>
          <p:cNvSpPr txBox="1"/>
          <p:nvPr/>
        </p:nvSpPr>
        <p:spPr>
          <a:xfrm>
            <a:off x="1810398" y="1169583"/>
            <a:ext cx="4572000" cy="2672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>
                <a:solidFill>
                  <a:schemeClr val="bg1"/>
                </a:solidFill>
              </a:rPr>
              <a:t>SAURABH DHOBLE</a:t>
            </a:r>
          </a:p>
          <a:p>
            <a:pPr marL="457200" indent="-381000">
              <a:lnSpc>
                <a:spcPct val="200000"/>
              </a:lnSpc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en-US" sz="1800" dirty="0">
                <a:solidFill>
                  <a:schemeClr val="bg1"/>
                </a:solidFill>
              </a:rPr>
              <a:t>JAY GANDHI</a:t>
            </a:r>
          </a:p>
          <a:p>
            <a:pPr marL="457200" indent="-381000">
              <a:lnSpc>
                <a:spcPct val="200000"/>
              </a:lnSpc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en-US" sz="1800" dirty="0">
                <a:solidFill>
                  <a:schemeClr val="bg1"/>
                </a:solidFill>
              </a:rPr>
              <a:t>POOJA CHAVAN</a:t>
            </a:r>
          </a:p>
          <a:p>
            <a:pPr marL="457200" indent="-381000">
              <a:lnSpc>
                <a:spcPct val="200000"/>
              </a:lnSpc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en-US" sz="1800" dirty="0">
                <a:solidFill>
                  <a:schemeClr val="bg1"/>
                </a:solidFill>
              </a:rPr>
              <a:t>TEJAS GANDHI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51670-B380-4C29-80A6-F8BC4F7CE790}"/>
              </a:ext>
            </a:extLst>
          </p:cNvPr>
          <p:cNvSpPr txBox="1"/>
          <p:nvPr/>
        </p:nvSpPr>
        <p:spPr>
          <a:xfrm>
            <a:off x="6627627" y="3594203"/>
            <a:ext cx="1651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GUIDED BY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6BF24-47AA-4740-89B6-FCF90405C5CA}"/>
              </a:ext>
            </a:extLst>
          </p:cNvPr>
          <p:cNvSpPr txBox="1"/>
          <p:nvPr/>
        </p:nvSpPr>
        <p:spPr>
          <a:xfrm>
            <a:off x="6287879" y="4065451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MR. R.R. WAGHDARIKAR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628800" y="2157466"/>
            <a:ext cx="653699" cy="660687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1133149" y="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BACKGROUND </a:t>
            </a:r>
            <a:endParaRPr sz="40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1282499" y="1599259"/>
            <a:ext cx="7594282" cy="4042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Exponential growth of giant e-commerce platforms affecting local businesses.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Introducing e-commerce platform for local vendors.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Customer can have e-commerce experience by buying from trusted retailers.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777160" y="2295985"/>
            <a:ext cx="355989" cy="384723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1165475" y="1118580"/>
            <a:ext cx="7617018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-US" sz="1800" b="0" i="0" dirty="0">
                <a:solidFill>
                  <a:schemeClr val="bg1"/>
                </a:solidFill>
                <a:effectLst/>
                <a:latin typeface="Roboto"/>
              </a:rPr>
              <a:t>An E-commerce Platform for local retailers.</a:t>
            </a:r>
          </a:p>
          <a:p>
            <a:pPr marL="342900" indent="-342900">
              <a:lnSpc>
                <a:spcPct val="200000"/>
              </a:lnSpc>
            </a:pPr>
            <a:r>
              <a:rPr lang="en-US" sz="1800" dirty="0">
                <a:solidFill>
                  <a:schemeClr val="bg1"/>
                </a:solidFill>
                <a:latin typeface="Roboto"/>
              </a:rPr>
              <a:t>An o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"/>
              </a:rPr>
              <a:t>pportunity for local retailers to sell and advertise their business from this platform.</a:t>
            </a:r>
          </a:p>
          <a:p>
            <a:pPr marL="342900" indent="-342900">
              <a:lnSpc>
                <a:spcPct val="200000"/>
              </a:lnSpc>
            </a:pPr>
            <a:r>
              <a:rPr lang="en-US" sz="1800" b="0" i="0" dirty="0">
                <a:solidFill>
                  <a:schemeClr val="bg1"/>
                </a:solidFill>
                <a:effectLst/>
                <a:latin typeface="Roboto"/>
              </a:rPr>
              <a:t>Customer can get products at best price in their nearest location.</a:t>
            </a:r>
          </a:p>
          <a:p>
            <a:pPr marL="342900" indent="-342900">
              <a:lnSpc>
                <a:spcPct val="200000"/>
              </a:lnSpc>
            </a:pPr>
            <a:r>
              <a:rPr lang="en-US" sz="1800" dirty="0">
                <a:solidFill>
                  <a:schemeClr val="bg1"/>
                </a:solidFill>
                <a:latin typeface="Roboto"/>
              </a:rPr>
              <a:t>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Roboto"/>
              </a:rPr>
              <a:t>nspired from GO LOCAL initiative.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 IDEA</a:t>
            </a:r>
            <a:endParaRPr sz="40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628800" y="2157466"/>
            <a:ext cx="653699" cy="660687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1133149" y="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ABOUT PLATFORM</a:t>
            </a:r>
            <a:r>
              <a:rPr lang="en" sz="4400" dirty="0"/>
              <a:t> </a:t>
            </a:r>
            <a:endParaRPr sz="44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1282499" y="1599259"/>
            <a:ext cx="7594282" cy="4042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 opportunity for sellers to boost their income.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Project will have two portals, one for sellers &amp; another for customers.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Product and Shop recommendations will be based on location, customer feedback and price.</a:t>
            </a: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777160" y="2295985"/>
            <a:ext cx="355989" cy="384723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62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ARCHITECTURE</a:t>
            </a:r>
            <a:endParaRPr sz="40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ptop - Windows menu">
                <a:extLst>
                  <a:ext uri="{FF2B5EF4-FFF2-40B4-BE49-F238E27FC236}">
                    <a16:creationId xmlns:a16="http://schemas.microsoft.com/office/drawing/2014/main" id="{017E6929-8427-4D33-981C-D77795F18E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6271920"/>
                  </p:ext>
                </p:extLst>
              </p:nvPr>
            </p:nvGraphicFramePr>
            <p:xfrm>
              <a:off x="1172681" y="1618052"/>
              <a:ext cx="999756" cy="8141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9756" cy="81410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650663" ay="2479681" az="4326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12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ptop - Windows menu">
                <a:extLst>
                  <a:ext uri="{FF2B5EF4-FFF2-40B4-BE49-F238E27FC236}">
                    <a16:creationId xmlns:a16="http://schemas.microsoft.com/office/drawing/2014/main" id="{017E6929-8427-4D33-981C-D77795F18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681" y="1618052"/>
                <a:ext cx="999756" cy="814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AC30B0A7-32C1-4148-A00B-063117AB38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2354610"/>
                  </p:ext>
                </p:extLst>
              </p:nvPr>
            </p:nvGraphicFramePr>
            <p:xfrm>
              <a:off x="5799589" y="1565974"/>
              <a:ext cx="535054" cy="97097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35054" cy="97097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338066" ay="2763015" az="-24376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28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AC30B0A7-32C1-4148-A00B-063117AB38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9589" y="1565974"/>
                <a:ext cx="535054" cy="97097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2DDF05C-DA68-4A28-A68C-329772C68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76815" y="1750823"/>
            <a:ext cx="548564" cy="548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CB926-7C1F-4C0E-BDDA-F99E7C2C9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76673" y="1487194"/>
            <a:ext cx="662702" cy="113906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8585FDC-A3AB-4236-B067-2BFB74160248}"/>
              </a:ext>
            </a:extLst>
          </p:cNvPr>
          <p:cNvSpPr/>
          <p:nvPr/>
        </p:nvSpPr>
        <p:spPr>
          <a:xfrm>
            <a:off x="5429693" y="983885"/>
            <a:ext cx="2820257" cy="2118314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D06613-F2F9-4BDA-A352-AC342FF16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34643" y="3747394"/>
            <a:ext cx="1092842" cy="82444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C9D01F-AD93-475C-8AA6-27F85C1D0FCE}"/>
              </a:ext>
            </a:extLst>
          </p:cNvPr>
          <p:cNvCxnSpPr>
            <a:cxnSpLocks/>
          </p:cNvCxnSpPr>
          <p:nvPr/>
        </p:nvCxnSpPr>
        <p:spPr>
          <a:xfrm>
            <a:off x="2264062" y="1887107"/>
            <a:ext cx="882354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4B5F00-8B39-41C9-9EE1-E82552C47409}"/>
              </a:ext>
            </a:extLst>
          </p:cNvPr>
          <p:cNvCxnSpPr>
            <a:cxnSpLocks/>
          </p:cNvCxnSpPr>
          <p:nvPr/>
        </p:nvCxnSpPr>
        <p:spPr>
          <a:xfrm>
            <a:off x="4020091" y="1887107"/>
            <a:ext cx="1260741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0AC676-49F9-4E22-935F-935790C6CEA8}"/>
              </a:ext>
            </a:extLst>
          </p:cNvPr>
          <p:cNvCxnSpPr>
            <a:cxnSpLocks/>
          </p:cNvCxnSpPr>
          <p:nvPr/>
        </p:nvCxnSpPr>
        <p:spPr>
          <a:xfrm>
            <a:off x="6345797" y="1839034"/>
            <a:ext cx="972000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280183-63BE-4855-9DE0-602E36444E07}"/>
              </a:ext>
            </a:extLst>
          </p:cNvPr>
          <p:cNvCxnSpPr>
            <a:cxnSpLocks/>
          </p:cNvCxnSpPr>
          <p:nvPr/>
        </p:nvCxnSpPr>
        <p:spPr>
          <a:xfrm flipH="1" flipV="1">
            <a:off x="6294246" y="2287643"/>
            <a:ext cx="1008000" cy="436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C5149-7193-42B7-B3D9-7DF39BF4828C}"/>
              </a:ext>
            </a:extLst>
          </p:cNvPr>
          <p:cNvCxnSpPr>
            <a:cxnSpLocks/>
          </p:cNvCxnSpPr>
          <p:nvPr/>
        </p:nvCxnSpPr>
        <p:spPr>
          <a:xfrm flipV="1">
            <a:off x="6614071" y="3246241"/>
            <a:ext cx="0" cy="533504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EDFADA-C496-484A-A2C3-3B7F5838939D}"/>
              </a:ext>
            </a:extLst>
          </p:cNvPr>
          <p:cNvCxnSpPr>
            <a:cxnSpLocks/>
          </p:cNvCxnSpPr>
          <p:nvPr/>
        </p:nvCxnSpPr>
        <p:spPr>
          <a:xfrm>
            <a:off x="7049311" y="3269381"/>
            <a:ext cx="0" cy="510364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FC6070-B65A-466B-BCBA-61E835DCD917}"/>
              </a:ext>
            </a:extLst>
          </p:cNvPr>
          <p:cNvCxnSpPr>
            <a:cxnSpLocks/>
          </p:cNvCxnSpPr>
          <p:nvPr/>
        </p:nvCxnSpPr>
        <p:spPr>
          <a:xfrm flipH="1">
            <a:off x="3988977" y="2151328"/>
            <a:ext cx="1322971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217FC7-5557-4F92-AE5C-41AFD91FDE59}"/>
              </a:ext>
            </a:extLst>
          </p:cNvPr>
          <p:cNvCxnSpPr>
            <a:cxnSpLocks/>
          </p:cNvCxnSpPr>
          <p:nvPr/>
        </p:nvCxnSpPr>
        <p:spPr>
          <a:xfrm flipH="1">
            <a:off x="2264062" y="2161341"/>
            <a:ext cx="836505" cy="0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 descr="Laptop - Windows menu">
                <a:extLst>
                  <a:ext uri="{FF2B5EF4-FFF2-40B4-BE49-F238E27FC236}">
                    <a16:creationId xmlns:a16="http://schemas.microsoft.com/office/drawing/2014/main" id="{DD051108-EAE8-4B5F-B408-2D23DDAEC3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174122"/>
                  </p:ext>
                </p:extLst>
              </p:nvPr>
            </p:nvGraphicFramePr>
            <p:xfrm>
              <a:off x="3318538" y="3416355"/>
              <a:ext cx="999756" cy="8141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9756" cy="81410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650663" ay="2479681" az="4326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12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 descr="Laptop - Windows menu">
                <a:extLst>
                  <a:ext uri="{FF2B5EF4-FFF2-40B4-BE49-F238E27FC236}">
                    <a16:creationId xmlns:a16="http://schemas.microsoft.com/office/drawing/2014/main" id="{DD051108-EAE8-4B5F-B408-2D23DDAEC3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8538" y="3416355"/>
                <a:ext cx="999756" cy="814106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20EF4F-0E85-481B-B8E9-4AC1720E6A34}"/>
              </a:ext>
            </a:extLst>
          </p:cNvPr>
          <p:cNvCxnSpPr>
            <a:cxnSpLocks/>
          </p:cNvCxnSpPr>
          <p:nvPr/>
        </p:nvCxnSpPr>
        <p:spPr>
          <a:xfrm flipV="1">
            <a:off x="3494775" y="2464582"/>
            <a:ext cx="0" cy="943042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4A9967-20F6-4690-800B-EB38B9AF51BD}"/>
              </a:ext>
            </a:extLst>
          </p:cNvPr>
          <p:cNvCxnSpPr>
            <a:cxnSpLocks/>
          </p:cNvCxnSpPr>
          <p:nvPr/>
        </p:nvCxnSpPr>
        <p:spPr>
          <a:xfrm>
            <a:off x="3811246" y="2490919"/>
            <a:ext cx="7170" cy="965033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8825627-65B0-4DCD-9B7F-D15E3FDB0156}"/>
              </a:ext>
            </a:extLst>
          </p:cNvPr>
          <p:cNvSpPr txBox="1"/>
          <p:nvPr/>
        </p:nvSpPr>
        <p:spPr>
          <a:xfrm>
            <a:off x="3376815" y="4333060"/>
            <a:ext cx="69088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F858D8-AE8E-42DD-9AC2-174D17D381A6}"/>
              </a:ext>
            </a:extLst>
          </p:cNvPr>
          <p:cNvSpPr txBox="1"/>
          <p:nvPr/>
        </p:nvSpPr>
        <p:spPr>
          <a:xfrm>
            <a:off x="1327118" y="2595890"/>
            <a:ext cx="69088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B59468-3E24-4657-89BE-BA5F86EEBCA9}"/>
              </a:ext>
            </a:extLst>
          </p:cNvPr>
          <p:cNvSpPr txBox="1"/>
          <p:nvPr/>
        </p:nvSpPr>
        <p:spPr>
          <a:xfrm>
            <a:off x="3232101" y="1170932"/>
            <a:ext cx="83142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Internet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C03EEB-6884-47C0-BE81-ED1F2D3633A3}"/>
              </a:ext>
            </a:extLst>
          </p:cNvPr>
          <p:cNvSpPr txBox="1"/>
          <p:nvPr/>
        </p:nvSpPr>
        <p:spPr>
          <a:xfrm>
            <a:off x="6097750" y="530668"/>
            <a:ext cx="148414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 Side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268F28-2DF1-49B5-9BF9-668AD6D3ECF3}"/>
              </a:ext>
            </a:extLst>
          </p:cNvPr>
          <p:cNvSpPr txBox="1"/>
          <p:nvPr/>
        </p:nvSpPr>
        <p:spPr>
          <a:xfrm>
            <a:off x="5896818" y="2545962"/>
            <a:ext cx="662702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Server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30F303-9DFB-4060-A7C0-644572FAC015}"/>
              </a:ext>
            </a:extLst>
          </p:cNvPr>
          <p:cNvSpPr txBox="1"/>
          <p:nvPr/>
        </p:nvSpPr>
        <p:spPr>
          <a:xfrm>
            <a:off x="6959882" y="1323725"/>
            <a:ext cx="801781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Database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B06230-CFD3-4987-981A-B2663B70C7F7}"/>
              </a:ext>
            </a:extLst>
          </p:cNvPr>
          <p:cNvSpPr txBox="1"/>
          <p:nvPr/>
        </p:nvSpPr>
        <p:spPr>
          <a:xfrm>
            <a:off x="5902248" y="4515120"/>
            <a:ext cx="195763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( File Storage 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6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METHODOLOGY</a:t>
            </a:r>
            <a:endParaRPr sz="40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C554F-B637-46CA-AABA-779A6B24223A}"/>
              </a:ext>
            </a:extLst>
          </p:cNvPr>
          <p:cNvSpPr/>
          <p:nvPr/>
        </p:nvSpPr>
        <p:spPr>
          <a:xfrm>
            <a:off x="1282996" y="1305462"/>
            <a:ext cx="2183218" cy="3898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718F0D-7BE9-4224-B0A9-EC1E113C7A4C}"/>
              </a:ext>
            </a:extLst>
          </p:cNvPr>
          <p:cNvSpPr/>
          <p:nvPr/>
        </p:nvSpPr>
        <p:spPr>
          <a:xfrm>
            <a:off x="2411257" y="2006583"/>
            <a:ext cx="2183218" cy="3898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5C22AC-E7EB-437E-9BC5-F8000A5E4BA9}"/>
              </a:ext>
            </a:extLst>
          </p:cNvPr>
          <p:cNvSpPr/>
          <p:nvPr/>
        </p:nvSpPr>
        <p:spPr>
          <a:xfrm>
            <a:off x="3466214" y="2702185"/>
            <a:ext cx="3040912" cy="3898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33E2AD-2F37-4F0C-B14F-C64AE66F2433}"/>
              </a:ext>
            </a:extLst>
          </p:cNvPr>
          <p:cNvSpPr/>
          <p:nvPr/>
        </p:nvSpPr>
        <p:spPr>
          <a:xfrm>
            <a:off x="4986669" y="3419893"/>
            <a:ext cx="2938130" cy="3898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2CB4FF-477A-4B32-A066-6AF07BCE4FAF}"/>
              </a:ext>
            </a:extLst>
          </p:cNvPr>
          <p:cNvSpPr/>
          <p:nvPr/>
        </p:nvSpPr>
        <p:spPr>
          <a:xfrm>
            <a:off x="6124363" y="4140999"/>
            <a:ext cx="2938121" cy="389860"/>
          </a:xfrm>
          <a:prstGeom prst="round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6E15F5-F170-482C-89C2-E2B9FF0DD691}"/>
              </a:ext>
            </a:extLst>
          </p:cNvPr>
          <p:cNvCxnSpPr/>
          <p:nvPr/>
        </p:nvCxnSpPr>
        <p:spPr>
          <a:xfrm>
            <a:off x="2941674" y="1695322"/>
            <a:ext cx="0" cy="3112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3CE2CA-E6D4-4BE6-9179-7CAC57213023}"/>
              </a:ext>
            </a:extLst>
          </p:cNvPr>
          <p:cNvCxnSpPr/>
          <p:nvPr/>
        </p:nvCxnSpPr>
        <p:spPr>
          <a:xfrm>
            <a:off x="5745125" y="3108632"/>
            <a:ext cx="0" cy="3112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244445-953B-498B-8FAD-7ED257EC4FA7}"/>
              </a:ext>
            </a:extLst>
          </p:cNvPr>
          <p:cNvCxnSpPr/>
          <p:nvPr/>
        </p:nvCxnSpPr>
        <p:spPr>
          <a:xfrm>
            <a:off x="4033284" y="2390924"/>
            <a:ext cx="0" cy="3112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38AAFD-FF26-4CF8-A580-2475E22B5DFE}"/>
              </a:ext>
            </a:extLst>
          </p:cNvPr>
          <p:cNvCxnSpPr/>
          <p:nvPr/>
        </p:nvCxnSpPr>
        <p:spPr>
          <a:xfrm>
            <a:off x="7021031" y="3829738"/>
            <a:ext cx="0" cy="3112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D67DD3-E7C8-4D90-A3BF-F67C627C54A8}"/>
              </a:ext>
            </a:extLst>
          </p:cNvPr>
          <p:cNvSpPr txBox="1"/>
          <p:nvPr/>
        </p:nvSpPr>
        <p:spPr>
          <a:xfrm>
            <a:off x="1282996" y="1361892"/>
            <a:ext cx="2161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Design and Create Database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151C24-C0A1-4440-9E87-5E29D348CB9A}"/>
              </a:ext>
            </a:extLst>
          </p:cNvPr>
          <p:cNvSpPr txBox="1"/>
          <p:nvPr/>
        </p:nvSpPr>
        <p:spPr>
          <a:xfrm>
            <a:off x="2913320" y="2068698"/>
            <a:ext cx="124046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Cloud</a:t>
            </a:r>
            <a:r>
              <a:rPr lang="en-US" sz="1200" dirty="0">
                <a:solidFill>
                  <a:schemeClr val="bg1"/>
                </a:solidFill>
              </a:rPr>
              <a:t> Setup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2751A-6099-447E-9C15-E511F74D3623}"/>
              </a:ext>
            </a:extLst>
          </p:cNvPr>
          <p:cNvSpPr txBox="1"/>
          <p:nvPr/>
        </p:nvSpPr>
        <p:spPr>
          <a:xfrm>
            <a:off x="3533550" y="2756643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Front end &amp; Back end development</a:t>
            </a:r>
            <a:endParaRPr lang="en-IN" sz="1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3683ED-87DB-492D-A9EF-3FAB1D8D7E5A}"/>
              </a:ext>
            </a:extLst>
          </p:cNvPr>
          <p:cNvSpPr txBox="1"/>
          <p:nvPr/>
        </p:nvSpPr>
        <p:spPr>
          <a:xfrm>
            <a:off x="5078818" y="3460934"/>
            <a:ext cx="309350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Connect Back end and Database</a:t>
            </a:r>
            <a:endParaRPr lang="en-IN" sz="13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5B3D7D-36ED-436B-AAFA-042763A6017B}"/>
              </a:ext>
            </a:extLst>
          </p:cNvPr>
          <p:cNvSpPr txBox="1"/>
          <p:nvPr/>
        </p:nvSpPr>
        <p:spPr>
          <a:xfrm>
            <a:off x="6124363" y="4192811"/>
            <a:ext cx="303256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Connect Back end and Cloud</a:t>
            </a:r>
            <a:endParaRPr lang="en-IN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5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72564" y="714023"/>
            <a:ext cx="8169911" cy="669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SOFTWARE AND HARDWARE REQUIREMENTS</a:t>
            </a:r>
            <a:endParaRPr sz="36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" name="Google Shape;117;p18">
            <a:extLst>
              <a:ext uri="{FF2B5EF4-FFF2-40B4-BE49-F238E27FC236}">
                <a16:creationId xmlns:a16="http://schemas.microsoft.com/office/drawing/2014/main" id="{DA1F1C98-BFA5-42DA-9B7F-DD0D2B9880E7}"/>
              </a:ext>
            </a:extLst>
          </p:cNvPr>
          <p:cNvSpPr txBox="1">
            <a:spLocks/>
          </p:cNvSpPr>
          <p:nvPr/>
        </p:nvSpPr>
        <p:spPr>
          <a:xfrm>
            <a:off x="1172564" y="1333955"/>
            <a:ext cx="7594282" cy="36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VS STUDIO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MYSQL WORKBENCH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HYPER TERMINAL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GITHUB ACCOUNT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FIREBASE ACCOUNT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LAPTOP &amp; INTERNET CONNECTION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326580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79652" y="189483"/>
            <a:ext cx="8169911" cy="669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TECHNOLOGY REQUIREMENT</a:t>
            </a:r>
            <a:endParaRPr sz="3600" dirty="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137;p20">
            <a:extLst>
              <a:ext uri="{FF2B5EF4-FFF2-40B4-BE49-F238E27FC236}">
                <a16:creationId xmlns:a16="http://schemas.microsoft.com/office/drawing/2014/main" id="{615ED501-5711-4383-BDD2-44095E13A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9673" y="1283517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HTML, 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BOOTSTRAP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38;p20">
            <a:extLst>
              <a:ext uri="{FF2B5EF4-FFF2-40B4-BE49-F238E27FC236}">
                <a16:creationId xmlns:a16="http://schemas.microsoft.com/office/drawing/2014/main" id="{9B4D3A76-F33D-4296-BDDA-7F5FCFF08AA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91740" y="1239281"/>
            <a:ext cx="3338622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NODE.JS &amp; EXPRESS.JS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FIREBASE STORAGE</a:t>
            </a:r>
          </a:p>
        </p:txBody>
      </p:sp>
    </p:spTree>
    <p:extLst>
      <p:ext uri="{BB962C8B-B14F-4D97-AF65-F5344CB8AC3E}">
        <p14:creationId xmlns:p14="http://schemas.microsoft.com/office/powerpoint/2010/main" val="81654982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316</Words>
  <Application>Microsoft Office PowerPoint</Application>
  <PresentationFormat>On-screen Show 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Quicksand</vt:lpstr>
      <vt:lpstr>Roboto</vt:lpstr>
      <vt:lpstr>Arial</vt:lpstr>
      <vt:lpstr>Eleanor template</vt:lpstr>
      <vt:lpstr>CORNERKART  </vt:lpstr>
      <vt:lpstr>TEAM MEMBERS </vt:lpstr>
      <vt:lpstr>BACKGROUND </vt:lpstr>
      <vt:lpstr>PROJECT IDEA</vt:lpstr>
      <vt:lpstr>ABOUT PLATFORM </vt:lpstr>
      <vt:lpstr>ARCHITECTURE</vt:lpstr>
      <vt:lpstr>METHODOLOGY</vt:lpstr>
      <vt:lpstr>SOFTWARE AND HARDWARE REQUIREMENTS</vt:lpstr>
      <vt:lpstr>TECHNOLOGY REQUIREMENT</vt:lpstr>
      <vt:lpstr>PLAN FOR NEXT TWO MONTHS</vt:lpstr>
      <vt:lpstr>WORK DISTRIBUTION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CORNERKART   E-COMMERCE FOR LOCALS</dc:title>
  <dc:creator>Saurabh Dhoble</dc:creator>
  <cp:lastModifiedBy>Saurabh Dhoble</cp:lastModifiedBy>
  <cp:revision>27</cp:revision>
  <dcterms:modified xsi:type="dcterms:W3CDTF">2021-04-12T09:01:30Z</dcterms:modified>
</cp:coreProperties>
</file>